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68" r:id="rId15"/>
    <p:sldId id="269" r:id="rId16"/>
    <p:sldId id="270" r:id="rId17"/>
    <p:sldId id="271" r:id="rId18"/>
    <p:sldId id="273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8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98F7-5339-419C-99F6-177E954A4D2B}" type="datetimeFigureOut">
              <a:rPr lang="en-US" smtClean="0"/>
              <a:pPr/>
              <a:t>23-Mar-17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1B01-9096-4F80-8C3D-4E1C7871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98F7-5339-419C-99F6-177E954A4D2B}" type="datetimeFigureOut">
              <a:rPr lang="en-US" smtClean="0"/>
              <a:pPr/>
              <a:t>23-Mar-17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1B01-9096-4F80-8C3D-4E1C7871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98F7-5339-419C-99F6-177E954A4D2B}" type="datetimeFigureOut">
              <a:rPr lang="en-US" smtClean="0"/>
              <a:pPr/>
              <a:t>23-Mar-17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1B01-9096-4F80-8C3D-4E1C7871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98F7-5339-419C-99F6-177E954A4D2B}" type="datetimeFigureOut">
              <a:rPr lang="en-US" smtClean="0"/>
              <a:pPr/>
              <a:t>23-Mar-17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1B01-9096-4F80-8C3D-4E1C7871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98F7-5339-419C-99F6-177E954A4D2B}" type="datetimeFigureOut">
              <a:rPr lang="en-US" smtClean="0"/>
              <a:pPr/>
              <a:t>23-Mar-17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1B01-9096-4F80-8C3D-4E1C7871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98F7-5339-419C-99F6-177E954A4D2B}" type="datetimeFigureOut">
              <a:rPr lang="en-US" smtClean="0"/>
              <a:pPr/>
              <a:t>23-Mar-17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1B01-9096-4F80-8C3D-4E1C7871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98F7-5339-419C-99F6-177E954A4D2B}" type="datetimeFigureOut">
              <a:rPr lang="en-US" smtClean="0"/>
              <a:pPr/>
              <a:t>23-Mar-17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1B01-9096-4F80-8C3D-4E1C7871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98F7-5339-419C-99F6-177E954A4D2B}" type="datetimeFigureOut">
              <a:rPr lang="en-US" smtClean="0"/>
              <a:pPr/>
              <a:t>23-Mar-17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1B01-9096-4F80-8C3D-4E1C7871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98F7-5339-419C-99F6-177E954A4D2B}" type="datetimeFigureOut">
              <a:rPr lang="en-US" smtClean="0"/>
              <a:pPr/>
              <a:t>23-Mar-17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1B01-9096-4F80-8C3D-4E1C7871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98F7-5339-419C-99F6-177E954A4D2B}" type="datetimeFigureOut">
              <a:rPr lang="en-US" smtClean="0"/>
              <a:pPr/>
              <a:t>23-Mar-17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1B01-9096-4F80-8C3D-4E1C7871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98F7-5339-419C-99F6-177E954A4D2B}" type="datetimeFigureOut">
              <a:rPr lang="en-US" smtClean="0"/>
              <a:pPr/>
              <a:t>23-Mar-17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1B01-9096-4F80-8C3D-4E1C7871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F98F7-5339-419C-99F6-177E954A4D2B}" type="datetimeFigureOut">
              <a:rPr lang="en-US" smtClean="0"/>
              <a:pPr/>
              <a:t>23-Mar-17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41B01-9096-4F80-8C3D-4E1C7871C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c65rXEE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609600"/>
            <a:ext cx="4724400" cy="1676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prstTxWarp prst="textChevronInverted">
              <a:avLst/>
            </a:prstTxWarp>
            <a:spAutoFit/>
            <a:scene3d>
              <a:camera prst="perspectiveLef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4400" b="1" dirty="0" err="1" smtClean="0">
                <a:ln>
                  <a:solidFill>
                    <a:srgbClr val="CC00FF"/>
                  </a:solidFill>
                </a:ln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4400" b="1" dirty="0" smtClean="0">
                <a:ln>
                  <a:solidFill>
                    <a:srgbClr val="CC00FF"/>
                  </a:solidFill>
                </a:ln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CC00FF"/>
                  </a:solidFill>
                </a:ln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4400" b="1" dirty="0">
              <a:ln>
                <a:solidFill>
                  <a:srgbClr val="CC00FF"/>
                </a:solidFill>
              </a:ln>
              <a:solidFill>
                <a:schemeClr val="accent3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f9994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362200"/>
            <a:ext cx="4191000" cy="3333750"/>
          </a:xfrm>
          <a:prstGeom prst="rect">
            <a:avLst/>
          </a:prstGeom>
        </p:spPr>
      </p:pic>
      <p:pic>
        <p:nvPicPr>
          <p:cNvPr id="5" name="Picture 4" descr="Picture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-304800"/>
            <a:ext cx="4648200" cy="6858000"/>
          </a:xfrm>
          <a:prstGeom prst="rect">
            <a:avLst/>
          </a:prstGeom>
        </p:spPr>
      </p:pic>
      <p:pic>
        <p:nvPicPr>
          <p:cNvPr id="6" name="Picture 5" descr="Picture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24200" y="0"/>
            <a:ext cx="4648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-0.5041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83 0 L 0.49583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6" dur="1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9" dur="1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2" dur="1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5" dur="1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8" dur="1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t="7482" r="21756" b="7769"/>
          <a:stretch/>
        </p:blipFill>
        <p:spPr bwMode="auto">
          <a:xfrm>
            <a:off x="1295400" y="762000"/>
            <a:ext cx="6781800" cy="5176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6172201"/>
            <a:ext cx="8610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JSC/JDC, SSC, HSC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পরীক্ষার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ফলাফল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ওয়েবসাইটে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পাওয়া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228600"/>
            <a:ext cx="5153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www.educationboardresults.gov.bd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8105" y="2362200"/>
            <a:ext cx="5357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5619C5"/>
                </a:solidFill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000" b="1" dirty="0" smtClean="0">
                <a:solidFill>
                  <a:srgbClr val="5619C5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 smtClean="0">
                <a:solidFill>
                  <a:srgbClr val="5619C5"/>
                </a:solidFill>
                <a:latin typeface="NikoshBAN" pitchFamily="2" charset="0"/>
                <a:cs typeface="NikoshBAN" pitchFamily="2" charset="0"/>
              </a:rPr>
              <a:t>এ নিয়ে </a:t>
            </a:r>
            <a:r>
              <a:rPr lang="en-US" sz="4000" b="1" dirty="0" err="1" smtClean="0">
                <a:solidFill>
                  <a:srgbClr val="5619C5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000" b="1" dirty="0" smtClean="0">
                <a:solidFill>
                  <a:srgbClr val="5619C5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5619C5"/>
                </a:solidFill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4000" b="1" dirty="0" smtClean="0">
                <a:solidFill>
                  <a:srgbClr val="5619C5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5619C5"/>
                </a:solidFill>
                <a:latin typeface="NikoshBAN" pitchFamily="2" charset="0"/>
                <a:cs typeface="NikoshBAN" pitchFamily="2" charset="0"/>
              </a:rPr>
              <a:t>দেখি</a:t>
            </a:r>
            <a:endParaRPr lang="en-US" sz="4000" b="1" dirty="0">
              <a:solidFill>
                <a:srgbClr val="5619C5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7919" y="769250"/>
            <a:ext cx="7097881" cy="1097264"/>
          </a:xfrm>
          <a:prstGeom prst="rect">
            <a:avLst/>
          </a:prstGeom>
          <a:noFill/>
        </p:spPr>
        <p:txBody>
          <a:bodyPr wrap="square" lIns="111292" tIns="55646" rIns="111292" bIns="55646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পরীক্ষার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ফলাফল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আজকাল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মুহূর্তের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মধ্যে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পাওয়া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200400" y="3505200"/>
          <a:ext cx="28956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505200"/>
                        <a:ext cx="2895600" cy="190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21-flower-drawings-rose_previe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029200"/>
            <a:ext cx="1755480" cy="1828800"/>
          </a:xfrm>
          <a:prstGeom prst="rect">
            <a:avLst/>
          </a:prstGeom>
        </p:spPr>
      </p:pic>
      <p:pic>
        <p:nvPicPr>
          <p:cNvPr id="6" name="Picture 5" descr="21-flower-drawings-rose_previe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7315374" y="0"/>
            <a:ext cx="1828625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3" t="15257" r="24052" b="8949"/>
          <a:stretch/>
        </p:blipFill>
        <p:spPr bwMode="auto">
          <a:xfrm>
            <a:off x="1752600" y="685800"/>
            <a:ext cx="5655502" cy="48477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800" y="5715000"/>
            <a:ext cx="6344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2800" b="1" dirty="0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ডট</a:t>
            </a:r>
            <a:r>
              <a:rPr lang="en-US" sz="2800" b="1" dirty="0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কম</a:t>
            </a:r>
            <a:r>
              <a:rPr lang="en-US" sz="2800" b="1" dirty="0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ওয়েবসাইটে</a:t>
            </a:r>
            <a:r>
              <a:rPr lang="en-US" sz="2800" b="1" dirty="0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2800" b="1" dirty="0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শিক্ষকেরা</a:t>
            </a:r>
            <a:r>
              <a:rPr lang="en-US" sz="2800" b="1" dirty="0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নানা</a:t>
            </a:r>
            <a:r>
              <a:rPr lang="en-US" sz="2800" b="1" dirty="0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বিষয়ে</a:t>
            </a:r>
            <a:r>
              <a:rPr lang="en-US" sz="2800" b="1" dirty="0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কোর্স</a:t>
            </a:r>
            <a:r>
              <a:rPr lang="en-US" sz="2800" b="1" dirty="0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পড়িয়ে</a:t>
            </a:r>
            <a:r>
              <a:rPr lang="en-US" sz="2800" b="1" dirty="0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থাকেন</a:t>
            </a:r>
            <a:r>
              <a:rPr lang="en-US" sz="2800" b="1" dirty="0" smtClean="0">
                <a:solidFill>
                  <a:srgbClr val="6600FF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800" b="1" dirty="0">
              <a:solidFill>
                <a:srgbClr val="66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152400"/>
            <a:ext cx="374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www ‍shikkhok.com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762000"/>
            <a:ext cx="6287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rPr>
              <a:t>দেখি</a:t>
            </a:r>
            <a:endParaRPr lang="en-US" sz="4400" b="1" dirty="0">
              <a:solidFill>
                <a:schemeClr val="tx2">
                  <a:lumMod val="60000"/>
                  <a:lumOff val="4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911093"/>
              </p:ext>
            </p:extLst>
          </p:nvPr>
        </p:nvGraphicFramePr>
        <p:xfrm>
          <a:off x="3048000" y="2743200"/>
          <a:ext cx="2690295" cy="2269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743200"/>
                        <a:ext cx="2690295" cy="22699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2495" r="13175" b="4066"/>
          <a:stretch/>
        </p:blipFill>
        <p:spPr bwMode="auto">
          <a:xfrm>
            <a:off x="1219200" y="381000"/>
            <a:ext cx="6829548" cy="4612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53340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বিশ্ববিদ্যালয়ে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ভর্তি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পরীক্ষার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ফলাফল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অনার্স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ও </a:t>
            </a:r>
            <a:endParaRPr lang="bn-IN" sz="2800" b="1" dirty="0" smtClean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মাস্টার্স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রেজিস্ট্রেশন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ফরম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ফিলাপ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ফলাফল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পাওয়া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0400" y="4944"/>
            <a:ext cx="337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www.nctb.gov.bd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HP\Desktop\nct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90600"/>
            <a:ext cx="7162800" cy="3962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1000" y="5486400"/>
            <a:ext cx="8512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নিজের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শ্রেণির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বই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সংগ্রহ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70493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বিশ্ববিদ্যালয়ে</a:t>
            </a:r>
            <a:r>
              <a:rPr lang="en-US" sz="2800" b="1" dirty="0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2800" b="1" dirty="0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যখন</a:t>
            </a:r>
            <a:r>
              <a:rPr lang="en-US" sz="2800" b="1" dirty="0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পড়াবেন</a:t>
            </a:r>
            <a:r>
              <a:rPr lang="en-US" sz="2800" b="1" dirty="0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তখন</a:t>
            </a:r>
            <a:r>
              <a:rPr lang="en-US" sz="2800" b="1" dirty="0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সারা</a:t>
            </a:r>
            <a:r>
              <a:rPr lang="en-US" sz="2800" b="1" dirty="0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IN" sz="2800" b="1" dirty="0" smtClean="0">
              <a:solidFill>
                <a:srgbClr val="99CC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b="1" dirty="0" err="1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দেশের</a:t>
            </a:r>
            <a:r>
              <a:rPr lang="en-US" sz="2800" b="1" dirty="0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2800" b="1" dirty="0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ছাত্র</a:t>
            </a:r>
            <a:r>
              <a:rPr lang="en-US" sz="2800" b="1" dirty="0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/</a:t>
            </a:r>
            <a:r>
              <a:rPr lang="en-US" sz="2800" b="1" dirty="0" err="1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ছাত্রী</a:t>
            </a:r>
            <a:r>
              <a:rPr lang="en-US" sz="2800" b="1" dirty="0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সেটা</a:t>
            </a:r>
            <a:r>
              <a:rPr lang="en-US" sz="2800" b="1" dirty="0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শুনবে</a:t>
            </a:r>
            <a:r>
              <a:rPr lang="en-US" sz="2800" b="1" dirty="0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800" b="1" dirty="0">
              <a:solidFill>
                <a:srgbClr val="99CC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8511"/>
            <a:ext cx="3962400" cy="3425889"/>
          </a:xfrm>
          <a:prstGeom prst="rect">
            <a:avLst/>
          </a:prstGeom>
          <a:ln w="57150">
            <a:solidFill>
              <a:schemeClr val="accent1"/>
            </a:solidFill>
            <a:prstDash val="sysDash"/>
          </a:ln>
        </p:spPr>
      </p:pic>
      <p:sp>
        <p:nvSpPr>
          <p:cNvPr id="4" name="TextBox 3"/>
          <p:cNvSpPr txBox="1"/>
          <p:nvPr/>
        </p:nvSpPr>
        <p:spPr>
          <a:xfrm>
            <a:off x="3276600" y="304800"/>
            <a:ext cx="373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ভার্চুয়াল</a:t>
            </a:r>
            <a:r>
              <a:rPr lang="en-US" sz="3600" b="1" dirty="0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99CC00"/>
                </a:solidFill>
                <a:latin typeface="NikoshBAN" pitchFamily="2" charset="0"/>
                <a:cs typeface="NikoshBAN" pitchFamily="2" charset="0"/>
              </a:rPr>
              <a:t>ক্লাসরুম</a:t>
            </a:r>
            <a:endParaRPr lang="en-US" sz="3600" b="1" dirty="0">
              <a:solidFill>
                <a:srgbClr val="99CC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/>
          <a:stretch/>
        </p:blipFill>
        <p:spPr>
          <a:xfrm>
            <a:off x="4876800" y="1350293"/>
            <a:ext cx="4038600" cy="3374107"/>
          </a:xfrm>
          <a:prstGeom prst="rect">
            <a:avLst/>
          </a:prstGeom>
          <a:ln w="57150">
            <a:solidFill>
              <a:schemeClr val="accent1"/>
            </a:solidFill>
            <a:prstDash val="sysDash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ular Callout 1"/>
          <p:cNvSpPr/>
          <p:nvPr/>
        </p:nvSpPr>
        <p:spPr>
          <a:xfrm>
            <a:off x="3200400" y="1066800"/>
            <a:ext cx="3599948" cy="883154"/>
          </a:xfrm>
          <a:prstGeom prst="wedgeRectCallout">
            <a:avLst>
              <a:gd name="adj1" fmla="val -16126"/>
              <a:gd name="adj2" fmla="val 48675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pc="-150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</a:t>
            </a:r>
            <a:r>
              <a:rPr lang="bn-IN" sz="6000" b="1" spc="-150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লীয়</a:t>
            </a:r>
            <a:r>
              <a:rPr lang="en-US" sz="6000" b="1" spc="-150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-150" dirty="0" err="1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6000" b="1" spc="-150" dirty="0">
              <a:ln>
                <a:solidFill>
                  <a:srgbClr val="7030A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746230" y="2682346"/>
            <a:ext cx="621404" cy="1588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evron 3"/>
          <p:cNvSpPr/>
          <p:nvPr/>
        </p:nvSpPr>
        <p:spPr>
          <a:xfrm>
            <a:off x="10448091" y="468018"/>
            <a:ext cx="658912" cy="2105756"/>
          </a:xfrm>
          <a:prstGeom prst="chevron">
            <a:avLst>
              <a:gd name="adj" fmla="val 71429"/>
            </a:avLst>
          </a:prstGeom>
          <a:solidFill>
            <a:srgbClr val="5619C5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 flipH="1">
            <a:off x="254278" y="838200"/>
            <a:ext cx="660121" cy="1743554"/>
          </a:xfrm>
          <a:prstGeom prst="chevron">
            <a:avLst>
              <a:gd name="adj" fmla="val 71429"/>
            </a:avLst>
          </a:prstGeom>
          <a:solidFill>
            <a:srgbClr val="5619C5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200"/>
            <a:ext cx="1927225" cy="1807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709295"/>
            <a:ext cx="1981200" cy="1858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3832705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আজ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একশ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বছর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পরে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শিক্ষার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ব্যাপারে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তথ্য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ভূমিকা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রাখতে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সেটি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কল্পনা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দেয়াল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পত্রিকা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তৈরী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200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ln>
                <a:solidFill>
                  <a:srgbClr val="7030A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1238250" cy="1314450"/>
          </a:xfrm>
          <a:prstGeom prst="rect">
            <a:avLst/>
          </a:prstGeom>
        </p:spPr>
      </p:pic>
      <p:pic>
        <p:nvPicPr>
          <p:cNvPr id="17" name="Picture 16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0"/>
            <a:ext cx="1238250" cy="1314450"/>
          </a:xfrm>
          <a:prstGeom prst="rect">
            <a:avLst/>
          </a:prstGeom>
        </p:spPr>
      </p:pic>
      <p:pic>
        <p:nvPicPr>
          <p:cNvPr id="18" name="Picture 17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0"/>
            <a:ext cx="1238250" cy="1314450"/>
          </a:xfrm>
          <a:prstGeom prst="rect">
            <a:avLst/>
          </a:prstGeom>
        </p:spPr>
      </p:pic>
      <p:pic>
        <p:nvPicPr>
          <p:cNvPr id="19" name="Picture 18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0"/>
            <a:ext cx="1238250" cy="1314450"/>
          </a:xfrm>
          <a:prstGeom prst="rect">
            <a:avLst/>
          </a:prstGeom>
        </p:spPr>
      </p:pic>
      <p:pic>
        <p:nvPicPr>
          <p:cNvPr id="20" name="Picture 19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0"/>
            <a:ext cx="1238250" cy="1314450"/>
          </a:xfrm>
          <a:prstGeom prst="rect">
            <a:avLst/>
          </a:prstGeom>
        </p:spPr>
      </p:pic>
      <p:pic>
        <p:nvPicPr>
          <p:cNvPr id="21" name="Picture 20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0"/>
            <a:ext cx="1238250" cy="1314450"/>
          </a:xfrm>
          <a:prstGeom prst="rect">
            <a:avLst/>
          </a:prstGeom>
        </p:spPr>
      </p:pic>
      <p:pic>
        <p:nvPicPr>
          <p:cNvPr id="22" name="Picture 21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695950"/>
            <a:ext cx="1238250" cy="1314450"/>
          </a:xfrm>
          <a:prstGeom prst="rect">
            <a:avLst/>
          </a:prstGeom>
        </p:spPr>
      </p:pic>
      <p:pic>
        <p:nvPicPr>
          <p:cNvPr id="23" name="Picture 22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5695950"/>
            <a:ext cx="1238250" cy="1314450"/>
          </a:xfrm>
          <a:prstGeom prst="rect">
            <a:avLst/>
          </a:prstGeom>
        </p:spPr>
      </p:pic>
      <p:pic>
        <p:nvPicPr>
          <p:cNvPr id="24" name="Picture 23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5695950"/>
            <a:ext cx="1238250" cy="1314450"/>
          </a:xfrm>
          <a:prstGeom prst="rect">
            <a:avLst/>
          </a:prstGeom>
        </p:spPr>
      </p:pic>
      <p:pic>
        <p:nvPicPr>
          <p:cNvPr id="25" name="Picture 24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695950"/>
            <a:ext cx="1238250" cy="1314450"/>
          </a:xfrm>
          <a:prstGeom prst="rect">
            <a:avLst/>
          </a:prstGeom>
        </p:spPr>
      </p:pic>
      <p:pic>
        <p:nvPicPr>
          <p:cNvPr id="26" name="Picture 25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5695950"/>
            <a:ext cx="1238250" cy="1314450"/>
          </a:xfrm>
          <a:prstGeom prst="rect">
            <a:avLst/>
          </a:prstGeom>
        </p:spPr>
      </p:pic>
      <p:pic>
        <p:nvPicPr>
          <p:cNvPr id="27" name="Picture 26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5695950"/>
            <a:ext cx="1238250" cy="1314450"/>
          </a:xfrm>
          <a:prstGeom prst="rect">
            <a:avLst/>
          </a:prstGeom>
        </p:spPr>
      </p:pic>
      <p:pic>
        <p:nvPicPr>
          <p:cNvPr id="28" name="Picture 27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020050" y="4000501"/>
            <a:ext cx="1238250" cy="1314450"/>
          </a:xfrm>
          <a:prstGeom prst="rect">
            <a:avLst/>
          </a:prstGeom>
        </p:spPr>
      </p:pic>
      <p:pic>
        <p:nvPicPr>
          <p:cNvPr id="29" name="Picture 28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020050" y="1257300"/>
            <a:ext cx="1238250" cy="1314450"/>
          </a:xfrm>
          <a:prstGeom prst="rect">
            <a:avLst/>
          </a:prstGeom>
        </p:spPr>
      </p:pic>
      <p:pic>
        <p:nvPicPr>
          <p:cNvPr id="30" name="Picture 29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020050" y="2628900"/>
            <a:ext cx="1238250" cy="13144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30537" flipH="1">
            <a:off x="6062336" y="1187573"/>
            <a:ext cx="2393432" cy="1805385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362200" y="2128480"/>
            <a:ext cx="4343399" cy="263292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7030A0"/>
            </a:solidFill>
            <a:prstDash val="sysDot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8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88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3" name="Picture 32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-19049" y="3905250"/>
            <a:ext cx="1238250" cy="1504950"/>
          </a:xfrm>
          <a:prstGeom prst="rect">
            <a:avLst/>
          </a:prstGeom>
        </p:spPr>
      </p:pic>
      <p:pic>
        <p:nvPicPr>
          <p:cNvPr id="34" name="Picture 33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-19049" y="1162049"/>
            <a:ext cx="1238250" cy="1504950"/>
          </a:xfrm>
          <a:prstGeom prst="rect">
            <a:avLst/>
          </a:prstGeom>
        </p:spPr>
      </p:pic>
      <p:pic>
        <p:nvPicPr>
          <p:cNvPr id="35" name="Picture 34" descr="Pictur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-19049" y="2533649"/>
            <a:ext cx="1238250" cy="15049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7408" flipH="1">
            <a:off x="558742" y="4233256"/>
            <a:ext cx="2428978" cy="1605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393570_738042689546216_1206232559_n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1494" y="5485516"/>
            <a:ext cx="1762506" cy="1372484"/>
          </a:xfrm>
          <a:prstGeom prst="rect">
            <a:avLst/>
          </a:prstGeom>
        </p:spPr>
      </p:pic>
      <p:pic>
        <p:nvPicPr>
          <p:cNvPr id="10" name="Picture 9" descr="1393570_738042689546216_1206232559_n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7381494" y="0"/>
            <a:ext cx="1762506" cy="1372484"/>
          </a:xfrm>
          <a:prstGeom prst="rect">
            <a:avLst/>
          </a:prstGeom>
        </p:spPr>
      </p:pic>
      <p:pic>
        <p:nvPicPr>
          <p:cNvPr id="7" name="Picture 6" descr="1393570_738042689546216_1206232559_n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0"/>
            <a:ext cx="1762506" cy="13724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2133600"/>
            <a:ext cx="21336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Up Ribbon 4"/>
          <p:cNvSpPr/>
          <p:nvPr/>
        </p:nvSpPr>
        <p:spPr>
          <a:xfrm>
            <a:off x="1981200" y="762000"/>
            <a:ext cx="5334000" cy="914400"/>
          </a:xfrm>
          <a:prstGeom prst="ribbon2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3124200"/>
            <a:ext cx="5638800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কানেতা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ইয়াছমিন</a:t>
            </a:r>
            <a:endParaRPr lang="bn-BD" sz="4000" dirty="0" smtClean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সহকারী শিক্ষক</a:t>
            </a:r>
          </a:p>
          <a:p>
            <a:pPr algn="ctr"/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পীরখাইন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মাওলানা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আশরাফ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চৌধুরী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হাই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স্কুল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পীরখাইন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আনোয়ারা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চট্টগ্রাম</a:t>
            </a:r>
            <a:r>
              <a:rPr lang="bn-IN" sz="28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BD" sz="28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1393570_738042689546216_1206232559_n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5516"/>
            <a:ext cx="1762506" cy="1372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build="p" animBg="1"/>
      <p:bldP spid="6" grpI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or slide\রিকত্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525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5800" y="2304633"/>
            <a:ext cx="7848600" cy="304698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8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শ্রেণিঃ সপ্তম</a:t>
            </a:r>
          </a:p>
          <a:p>
            <a:pPr algn="ctr"/>
            <a:r>
              <a:rPr lang="bn-BD" sz="48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বিষয়ঃ তথ্য ও যোগাযোগ প্রযুক্তি </a:t>
            </a:r>
          </a:p>
          <a:p>
            <a:pPr algn="ctr"/>
            <a:r>
              <a:rPr lang="bn-BD" sz="48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অধ্যায়ঃ তৃতীয় </a:t>
            </a:r>
          </a:p>
          <a:p>
            <a:pPr algn="ctr"/>
            <a:r>
              <a:rPr lang="bn-BD" sz="48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পাঠঃ </a:t>
            </a:r>
            <a:r>
              <a:rPr lang="en-US" sz="48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১৯</a:t>
            </a:r>
            <a:endParaRPr lang="en-US" sz="48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685800"/>
            <a:ext cx="3048000" cy="7694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solidFill>
                  <a:schemeClr val="accent2"/>
                </a:solidFill>
                <a:latin typeface="NikoshBAN" pitchFamily="2" charset="0"/>
                <a:cs typeface="NikoshBAN" pitchFamily="2" charset="0"/>
              </a:rPr>
              <a:t>পাঠ পরিচিতি </a:t>
            </a:r>
            <a:endParaRPr lang="en-US" sz="4400" dirty="0">
              <a:solidFill>
                <a:schemeClr val="accent2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2828836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6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শ্রেণিঃ সপ্তম</a:t>
            </a:r>
          </a:p>
          <a:p>
            <a:pPr algn="ctr"/>
            <a:r>
              <a:rPr lang="bn-BD" sz="36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বিষয়ঃ তথ্য ও যোগাযোগ প্রযুক্তি </a:t>
            </a:r>
          </a:p>
          <a:p>
            <a:pPr algn="ctr"/>
            <a:r>
              <a:rPr lang="bn-BD" sz="36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পঞ্চম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3600" b="1" dirty="0" smtClean="0">
              <a:solidFill>
                <a:schemeClr val="accent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6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পাঠঃ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৫৬ -৫৭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5" grpId="0" build="p"/>
      <p:bldP spid="5" grpI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685480" cy="401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860969" y="5063614"/>
            <a:ext cx="5503698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ছাত্র</a:t>
            </a:r>
            <a:r>
              <a:rPr lang="en-US" sz="54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/</a:t>
            </a:r>
            <a:r>
              <a:rPr lang="en-US" sz="54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ছাত্রীরা</a:t>
            </a:r>
            <a:r>
              <a:rPr lang="en-US" sz="54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54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sz="54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54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0" y="5029200"/>
            <a:ext cx="617534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5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5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77 1.21387E-6 L -0.796 -0.0064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1934" y="1117937"/>
            <a:ext cx="516466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60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endParaRPr lang="en-US" sz="6000" b="1" spc="50" dirty="0">
              <a:ln w="11430">
                <a:solidFill>
                  <a:sysClr val="windowText" lastClr="000000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3277850"/>
            <a:ext cx="75224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 err="1" smtClean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শিক্ষায়</a:t>
            </a:r>
            <a:r>
              <a:rPr lang="en-US" sz="8800" b="1" dirty="0" smtClean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800" b="1" dirty="0" err="1" smtClean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</a:t>
            </a:r>
            <a:endParaRPr lang="en-US" sz="8800" b="1" dirty="0">
              <a:ln w="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 descr="elegant_flowers_bouquet_vector_5368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286000" cy="2286000"/>
          </a:xfrm>
          <a:prstGeom prst="rect">
            <a:avLst/>
          </a:prstGeom>
        </p:spPr>
      </p:pic>
      <p:pic>
        <p:nvPicPr>
          <p:cNvPr id="12" name="Picture 11" descr="elegant_flowers_bouquet_vector_5368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0"/>
            <a:ext cx="2286000" cy="2286000"/>
          </a:xfrm>
          <a:prstGeom prst="rect">
            <a:avLst/>
          </a:prstGeom>
        </p:spPr>
      </p:pic>
      <p:pic>
        <p:nvPicPr>
          <p:cNvPr id="13" name="Picture 12" descr="elegant_flowers_bouquet_vector_5368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0"/>
            <a:ext cx="2438400" cy="2438400"/>
          </a:xfrm>
          <a:prstGeom prst="rect">
            <a:avLst/>
          </a:prstGeom>
        </p:spPr>
      </p:pic>
      <p:pic>
        <p:nvPicPr>
          <p:cNvPr id="14" name="Picture 13" descr="elegant_flowers_bouquet_vector_5368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599" y="4419599"/>
            <a:ext cx="2438399" cy="2438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381000"/>
            <a:ext cx="2969749" cy="1200329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spc="-150" dirty="0" err="1" smtClean="0">
                <a:ln w="0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7200" b="1" spc="-150" dirty="0">
              <a:ln w="0"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2590800"/>
            <a:ext cx="8482127" cy="36650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54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54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54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54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</a:p>
          <a:p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4000" dirty="0" err="1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ব্যবস্থায়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ইন্টারনেটের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রয়েছে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IN" sz="4000" dirty="0" smtClean="0">
              <a:ln>
                <a:solidFill>
                  <a:srgbClr val="0070C0"/>
                </a:solidFill>
              </a:ln>
              <a:solidFill>
                <a:schemeClr val="accent3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2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IN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শিক্ষাক্ষেত্রে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ইন্টারনেটের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জানবে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08"/>
          <a:stretch/>
        </p:blipFill>
        <p:spPr>
          <a:xfrm>
            <a:off x="152400" y="72306"/>
            <a:ext cx="4103108" cy="2670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t="3970" r="3331" b="8052"/>
          <a:stretch/>
        </p:blipFill>
        <p:spPr bwMode="auto">
          <a:xfrm>
            <a:off x="4724401" y="0"/>
            <a:ext cx="4114800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" r="1324" b="6266"/>
          <a:stretch/>
        </p:blipFill>
        <p:spPr bwMode="auto">
          <a:xfrm>
            <a:off x="228600" y="3886200"/>
            <a:ext cx="4301890" cy="2746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2895600"/>
            <a:ext cx="4138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ইন্টারনেটে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ফলাফল</a:t>
            </a:r>
            <a:r>
              <a:rPr lang="bn-IN" sz="40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জানা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8555599">
            <a:off x="6467200" y="5297547"/>
            <a:ext cx="331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IN" sz="2800" b="1" dirty="0" smtClean="0">
              <a:solidFill>
                <a:schemeClr val="accent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বই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ডাউনলোড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Left-Up Arrow 6"/>
          <p:cNvSpPr/>
          <p:nvPr/>
        </p:nvSpPr>
        <p:spPr>
          <a:xfrm>
            <a:off x="4953000" y="2971801"/>
            <a:ext cx="2819400" cy="2971799"/>
          </a:xfrm>
          <a:prstGeom prst="leftUpArrow">
            <a:avLst>
              <a:gd name="adj1" fmla="val 9664"/>
              <a:gd name="adj2" fmla="val 13935"/>
              <a:gd name="adj3" fmla="val 27930"/>
            </a:avLst>
          </a:prstGeom>
          <a:blipFill>
            <a:blip r:embed="rId5" cstate="print"/>
            <a:stretch>
              <a:fillRect/>
            </a:stretch>
          </a:blipFill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301" y="1066800"/>
            <a:ext cx="4715699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/>
          <a:stretch/>
        </p:blipFill>
        <p:spPr>
          <a:xfrm>
            <a:off x="0" y="1208933"/>
            <a:ext cx="4495800" cy="2905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797774" y="4572000"/>
            <a:ext cx="3431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ছাত্ররা</a:t>
            </a:r>
            <a:r>
              <a:rPr lang="en-US" sz="3600" b="1" dirty="0" smtClean="0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দূরে</a:t>
            </a:r>
            <a:r>
              <a:rPr lang="en-US" sz="3600" b="1" dirty="0" smtClean="0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বসে</a:t>
            </a:r>
            <a:r>
              <a:rPr lang="en-US" sz="3600" b="1" dirty="0" smtClean="0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জটিল</a:t>
            </a:r>
            <a:r>
              <a:rPr lang="en-US" sz="3600" b="1" dirty="0" smtClean="0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অপারেশন</a:t>
            </a:r>
            <a:r>
              <a:rPr lang="en-US" sz="3600" b="1" dirty="0" smtClean="0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3600" b="1" dirty="0" smtClean="0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পাবে</a:t>
            </a:r>
            <a:endParaRPr lang="en-US" sz="3600" b="1" dirty="0">
              <a:solidFill>
                <a:srgbClr val="FF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4655403"/>
            <a:ext cx="2093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ভার্চুয়াল</a:t>
            </a:r>
            <a:r>
              <a:rPr lang="en-US" sz="3600" b="1" dirty="0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ক্লাস</a:t>
            </a:r>
            <a:r>
              <a:rPr lang="en-US" sz="3600" b="1" dirty="0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200" b="1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ular Callout 1"/>
          <p:cNvSpPr/>
          <p:nvPr/>
        </p:nvSpPr>
        <p:spPr>
          <a:xfrm>
            <a:off x="2133600" y="381000"/>
            <a:ext cx="5029200" cy="746379"/>
          </a:xfrm>
          <a:prstGeom prst="wedgeRectCallout">
            <a:avLst>
              <a:gd name="adj1" fmla="val -16126"/>
              <a:gd name="adj2" fmla="val 4867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8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505200"/>
            <a:ext cx="8416585" cy="15696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4800" dirty="0" err="1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480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ব্যবস্থায়</a:t>
            </a:r>
            <a:r>
              <a:rPr lang="en-US" sz="480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80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80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480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480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80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80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80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3168" y="1905000"/>
            <a:ext cx="9110832" cy="10804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evron 6"/>
          <p:cNvSpPr/>
          <p:nvPr/>
        </p:nvSpPr>
        <p:spPr>
          <a:xfrm flipH="1">
            <a:off x="0" y="203111"/>
            <a:ext cx="673783" cy="1549489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 flipH="1">
            <a:off x="292784" y="228600"/>
            <a:ext cx="673783" cy="1549489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8153401" y="152400"/>
            <a:ext cx="609599" cy="1549489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8500375" y="152400"/>
            <a:ext cx="567425" cy="1549489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231</Words>
  <Application>Microsoft Office PowerPoint</Application>
  <PresentationFormat>On-screen Show (4:3)</PresentationFormat>
  <Paragraphs>47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NikoshBAN</vt:lpstr>
      <vt:lpstr>Times New Roman</vt:lpstr>
      <vt:lpstr>Office Theme</vt:lpstr>
      <vt:lpstr>Packager Shell Object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HP</cp:lastModifiedBy>
  <cp:revision>35</cp:revision>
  <dcterms:created xsi:type="dcterms:W3CDTF">2017-03-22T15:31:20Z</dcterms:created>
  <dcterms:modified xsi:type="dcterms:W3CDTF">2017-03-22T20:29:35Z</dcterms:modified>
</cp:coreProperties>
</file>